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7" r:id="rId17"/>
    <p:sldId id="271" r:id="rId18"/>
    <p:sldId id="272" r:id="rId19"/>
    <p:sldId id="273" r:id="rId20"/>
    <p:sldId id="275" r:id="rId21"/>
    <p:sldId id="274" r:id="rId22"/>
    <p:sldId id="27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математические картинки рисун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16" y="177919"/>
            <a:ext cx="8712968" cy="6501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829277" y="492793"/>
            <a:ext cx="7485446" cy="56323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Открытый урок 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 математике</a:t>
            </a:r>
          </a:p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 тему: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Таблица умножения </a:t>
            </a:r>
          </a:p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утешествие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"По волшебному 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лесу»</a:t>
            </a:r>
          </a:p>
          <a:p>
            <a:pPr algn="ctr"/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092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0"/>
            <a:ext cx="7024744" cy="4777600"/>
          </a:xfrm>
        </p:spPr>
        <p:txBody>
          <a:bodyPr>
            <a:normAutofit/>
          </a:bodyPr>
          <a:lstStyle/>
          <a:p>
            <a:r>
              <a:rPr lang="ru-RU" sz="8000" dirty="0" smtClean="0"/>
              <a:t>Музыкальная </a:t>
            </a:r>
            <a:br>
              <a:rPr lang="ru-RU" sz="8000" dirty="0" smtClean="0"/>
            </a:br>
            <a:r>
              <a:rPr lang="ru-RU" sz="8000" dirty="0" err="1" smtClean="0"/>
              <a:t>физминутка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13984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Картинки по запросу картинка земляника для дете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Картинки по запросу картинка земляника для детей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343" y="2348880"/>
            <a:ext cx="1578318" cy="2038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278" y="2332362"/>
            <a:ext cx="1685542" cy="2176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47" y="2295940"/>
            <a:ext cx="1772915" cy="2289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9393" y="312738"/>
            <a:ext cx="1650880" cy="2131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987" y="281500"/>
            <a:ext cx="1809518" cy="2336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516" y="4365104"/>
            <a:ext cx="1621491" cy="2094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596" y="286512"/>
            <a:ext cx="1815518" cy="234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69" y="4365104"/>
            <a:ext cx="1694322" cy="2188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259" y="4365104"/>
            <a:ext cx="1582805" cy="2044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463" y="2332363"/>
            <a:ext cx="1775810" cy="2293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962" y="4365104"/>
            <a:ext cx="1684794" cy="2175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58" y="151558"/>
            <a:ext cx="1727779" cy="2229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851278" y="1099133"/>
            <a:ext cx="12891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/>
              <a:t>18:2</a:t>
            </a:r>
            <a:endParaRPr lang="ru-RU" sz="4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982288" y="1090379"/>
            <a:ext cx="126509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/>
              <a:t>0*8</a:t>
            </a:r>
            <a:endParaRPr lang="ru-RU" sz="5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08957" y="1132389"/>
            <a:ext cx="126509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/>
              <a:t>8*8</a:t>
            </a:r>
            <a:endParaRPr lang="ru-RU" sz="5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85587" y="988267"/>
            <a:ext cx="126509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/>
              <a:t>9*8</a:t>
            </a:r>
            <a:endParaRPr lang="ru-RU" sz="5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859136" y="3174603"/>
            <a:ext cx="13901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/>
              <a:t>21:3</a:t>
            </a:r>
            <a:endParaRPr lang="ru-RU" sz="48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194284" y="3167966"/>
            <a:ext cx="106471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/>
              <a:t>0*3</a:t>
            </a:r>
            <a:endParaRPr lang="ru-RU" sz="4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106693" y="3167967"/>
            <a:ext cx="12891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/>
              <a:t>24:3</a:t>
            </a:r>
            <a:endParaRPr lang="ru-RU" sz="44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91847" y="3240682"/>
            <a:ext cx="12891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/>
              <a:t>15:3</a:t>
            </a:r>
            <a:endParaRPr lang="ru-RU" sz="44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372790" y="5237081"/>
            <a:ext cx="106471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/>
              <a:t>9*4</a:t>
            </a:r>
            <a:endParaRPr lang="ru-RU" sz="44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082073" y="5194669"/>
            <a:ext cx="12891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/>
              <a:t>36:4</a:t>
            </a:r>
            <a:endParaRPr lang="ru-RU" sz="44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261799" y="5194670"/>
            <a:ext cx="106471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/>
              <a:t>8*4</a:t>
            </a:r>
            <a:endParaRPr lang="ru-RU" sz="4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070758" y="5259097"/>
            <a:ext cx="106471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/>
              <a:t>6*9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27543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060848"/>
            <a:ext cx="6777317" cy="3168352"/>
          </a:xfrm>
        </p:spPr>
        <p:txBody>
          <a:bodyPr>
            <a:normAutofit/>
          </a:bodyPr>
          <a:lstStyle/>
          <a:p>
            <a:r>
              <a:rPr lang="ru-RU" sz="3200" dirty="0"/>
              <a:t>9*8=72         15:3=5     6*9=54     </a:t>
            </a:r>
          </a:p>
          <a:p>
            <a:r>
              <a:rPr lang="ru-RU" sz="3200" dirty="0"/>
              <a:t>18:2=9           24:3=8     8*4=32    </a:t>
            </a:r>
          </a:p>
          <a:p>
            <a:r>
              <a:rPr lang="ru-RU" sz="3200" dirty="0"/>
              <a:t>8*8=64           0*3=0      36:4=9     </a:t>
            </a:r>
          </a:p>
          <a:p>
            <a:r>
              <a:rPr lang="ru-RU" sz="3200" dirty="0"/>
              <a:t>0*8=0            21:3=7     9*4=36     </a:t>
            </a:r>
          </a:p>
        </p:txBody>
      </p:sp>
    </p:spTree>
    <p:extLst>
      <p:ext uri="{BB962C8B-B14F-4D97-AF65-F5344CB8AC3E}">
        <p14:creationId xmlns:p14="http://schemas.microsoft.com/office/powerpoint/2010/main" val="141824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Картинки по запросу картинка озеро для дете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Картинки по запросу картинка озеро для детей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8" name="Picture 6" descr="Картинки по запросу картинка озеро для дете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981" y="612676"/>
            <a:ext cx="8284052" cy="5051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Картинки по запросу картинка лис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9544" y="4221088"/>
            <a:ext cx="2857500" cy="16002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460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Картинки по запросу картинка лис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129514" cy="60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669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Х*2=10	          </a:t>
            </a:r>
            <a:r>
              <a:rPr lang="ru-RU" sz="3200" b="1" dirty="0" smtClean="0"/>
              <a:t>                  </a:t>
            </a:r>
            <a:r>
              <a:rPr lang="ru-RU" sz="3200" b="1" dirty="0"/>
              <a:t>у:2=3</a:t>
            </a:r>
            <a:endParaRPr lang="ru-RU" sz="3200" dirty="0"/>
          </a:p>
          <a:p>
            <a:r>
              <a:rPr lang="ru-RU" sz="3200" b="1" dirty="0"/>
              <a:t>4*а=8                               6:в=3</a:t>
            </a:r>
            <a:endParaRPr lang="ru-RU" sz="3200" dirty="0"/>
          </a:p>
          <a:p>
            <a:r>
              <a:rPr lang="ru-RU" sz="3200" b="1" dirty="0"/>
              <a:t>12:а=2                             12:а=6</a:t>
            </a:r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6778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620688"/>
            <a:ext cx="6777317" cy="5211941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Х*2=10                 у:2=3                        12:а=2 </a:t>
            </a:r>
          </a:p>
          <a:p>
            <a:r>
              <a:rPr lang="ru-RU" b="1" dirty="0" smtClean="0"/>
              <a:t>Х=10:2                  у=3*2                        а=12:2</a:t>
            </a:r>
          </a:p>
          <a:p>
            <a:r>
              <a:rPr lang="ru-RU" b="1" dirty="0" smtClean="0"/>
              <a:t>Х=5                       у=6                            а=6</a:t>
            </a:r>
          </a:p>
          <a:p>
            <a:r>
              <a:rPr lang="ru-RU" b="1" dirty="0" smtClean="0"/>
              <a:t>5*2+10                  6:2=3                          12:6=2</a:t>
            </a:r>
          </a:p>
          <a:p>
            <a:r>
              <a:rPr lang="ru-RU" b="1" dirty="0" smtClean="0"/>
              <a:t>10=10                    3=3                            2=2</a:t>
            </a:r>
          </a:p>
          <a:p>
            <a:r>
              <a:rPr lang="ru-RU" b="1" dirty="0"/>
              <a:t>	</a:t>
            </a:r>
            <a:endParaRPr lang="ru-RU" b="1" dirty="0" smtClean="0"/>
          </a:p>
          <a:p>
            <a:r>
              <a:rPr lang="ru-RU" b="1" dirty="0" smtClean="0"/>
              <a:t>4*а=8                   6:в=3                         12:а=6</a:t>
            </a:r>
          </a:p>
          <a:p>
            <a:r>
              <a:rPr lang="ru-RU" b="1" dirty="0" smtClean="0"/>
              <a:t>а=8:4                    в=6:3                         а=12:6</a:t>
            </a:r>
          </a:p>
          <a:p>
            <a:r>
              <a:rPr lang="ru-RU" b="1" dirty="0" smtClean="0"/>
              <a:t>а=2                       в=2                             а=2</a:t>
            </a:r>
          </a:p>
          <a:p>
            <a:r>
              <a:rPr lang="ru-RU" b="1" dirty="0" smtClean="0"/>
              <a:t>4*2=8                    6:2=3                          12:2=6</a:t>
            </a:r>
          </a:p>
          <a:p>
            <a:r>
              <a:rPr lang="ru-RU" b="1" dirty="0" smtClean="0"/>
              <a:t>8=8                        3=3                             6=6</a:t>
            </a:r>
          </a:p>
          <a:p>
            <a:pPr marL="68580" indent="0">
              <a:buNone/>
            </a:pPr>
            <a:r>
              <a:rPr lang="ru-RU" b="1" dirty="0" smtClean="0"/>
              <a:t>                             </a:t>
            </a:r>
          </a:p>
          <a:p>
            <a:pPr marL="68580" indent="0">
              <a:buNone/>
            </a:pPr>
            <a:endParaRPr lang="ru-RU" b="1" dirty="0"/>
          </a:p>
          <a:p>
            <a:pPr marL="68580" indent="0">
              <a:buNone/>
            </a:pPr>
            <a:endParaRPr lang="ru-RU" b="1" dirty="0" smtClean="0"/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87624" y="1844824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635896" y="1844824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300192" y="1844824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187624" y="4221088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635896" y="4221088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300192" y="4221088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1037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Картинки по запросу картинка бурунду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138018" cy="6135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57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064896" cy="2979693"/>
          </a:xfrm>
        </p:spPr>
        <p:txBody>
          <a:bodyPr/>
          <a:lstStyle/>
          <a:p>
            <a:r>
              <a:rPr lang="ru-RU" dirty="0" smtClean="0"/>
              <a:t>Вычисли, записывая выражения столбиком.</a:t>
            </a:r>
          </a:p>
          <a:p>
            <a:r>
              <a:rPr lang="ru-RU" sz="3200" dirty="0" smtClean="0"/>
              <a:t>363+492   654+265   725-364    962-254</a:t>
            </a:r>
          </a:p>
          <a:p>
            <a:r>
              <a:rPr lang="ru-RU" sz="3200" dirty="0" smtClean="0"/>
              <a:t>357-298   754-325    415+365    789+211</a:t>
            </a:r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2828836"/>
            <a:ext cx="820891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Вычисли, записывая выражения столбиком.</a:t>
            </a:r>
          </a:p>
          <a:p>
            <a:r>
              <a:rPr lang="ru-RU" sz="3200" dirty="0"/>
              <a:t>363+492   654+265   725-364    962-254</a:t>
            </a:r>
          </a:p>
          <a:p>
            <a:r>
              <a:rPr lang="ru-RU" sz="3200" dirty="0"/>
              <a:t>357-298   754-325    415+365    789+211</a:t>
            </a:r>
          </a:p>
        </p:txBody>
      </p:sp>
    </p:spTree>
    <p:extLst>
      <p:ext uri="{BB962C8B-B14F-4D97-AF65-F5344CB8AC3E}">
        <p14:creationId xmlns:p14="http://schemas.microsoft.com/office/powerpoint/2010/main" val="211733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332656"/>
            <a:ext cx="6777317" cy="5499973"/>
          </a:xfrm>
        </p:spPr>
        <p:txBody>
          <a:bodyPr>
            <a:normAutofit fontScale="85000" lnSpcReduction="20000"/>
          </a:bodyPr>
          <a:lstStyle/>
          <a:p>
            <a:r>
              <a:rPr lang="ru-RU" sz="5400" dirty="0" smtClean="0"/>
              <a:t>363+492=855   654+265=919  </a:t>
            </a:r>
          </a:p>
          <a:p>
            <a:r>
              <a:rPr lang="ru-RU" sz="5400" dirty="0" smtClean="0"/>
              <a:t> 725-364=361    </a:t>
            </a:r>
          </a:p>
          <a:p>
            <a:r>
              <a:rPr lang="ru-RU" sz="5400" dirty="0" smtClean="0"/>
              <a:t>962-254=708</a:t>
            </a:r>
            <a:endParaRPr lang="ru-RU" sz="5400" dirty="0"/>
          </a:p>
          <a:p>
            <a:r>
              <a:rPr lang="ru-RU" sz="5400" dirty="0" smtClean="0"/>
              <a:t>357-298=59   </a:t>
            </a:r>
          </a:p>
          <a:p>
            <a:r>
              <a:rPr lang="ru-RU" sz="5400" dirty="0" smtClean="0"/>
              <a:t>754-325 =429   </a:t>
            </a:r>
          </a:p>
          <a:p>
            <a:r>
              <a:rPr lang="ru-RU" sz="5400" dirty="0" smtClean="0"/>
              <a:t>415+365=780    </a:t>
            </a:r>
          </a:p>
          <a:p>
            <a:r>
              <a:rPr lang="ru-RU" sz="5400" dirty="0" smtClean="0"/>
              <a:t>789+211=1000</a:t>
            </a:r>
            <a:endParaRPr lang="ru-RU" sz="5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422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Картинки по запросу картинка лесовичка для дете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Картинки по запросу картинка лесовичка для детей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854" y="160337"/>
            <a:ext cx="4729463" cy="6537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Овальная выноска 5"/>
          <p:cNvSpPr/>
          <p:nvPr/>
        </p:nvSpPr>
        <p:spPr>
          <a:xfrm>
            <a:off x="308394" y="42674"/>
            <a:ext cx="4480049" cy="5941343"/>
          </a:xfrm>
          <a:prstGeom prst="wedgeEllipseCallou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/>
              <a:t>Здравствуйте, ребята! В мой волшебный лес вы сможете попасть только тогда, когда расскажете мне о том, как нужно правильно вести себя в лесу. </a:t>
            </a:r>
            <a:r>
              <a:rPr lang="ru-RU"/>
              <a:t>В этом вам помогут памятки, но чтобы их увидеть, вы должны решить </a:t>
            </a:r>
            <a:r>
              <a:rPr lang="ru-RU" smtClean="0"/>
              <a:t>примеры</a:t>
            </a:r>
            <a:r>
              <a:rPr lang="ru-RU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979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dirty="0" smtClean="0"/>
              <a:t>Домашнее задание</a:t>
            </a:r>
          </a:p>
          <a:p>
            <a:r>
              <a:rPr lang="ru-RU" sz="4400" dirty="0" smtClean="0"/>
              <a:t>Страница 94 №6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463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692696"/>
            <a:ext cx="6777317" cy="5139933"/>
          </a:xfrm>
        </p:spPr>
        <p:txBody>
          <a:bodyPr>
            <a:normAutofit/>
          </a:bodyPr>
          <a:lstStyle/>
          <a:p>
            <a:r>
              <a:rPr lang="ru-RU" dirty="0"/>
              <a:t>сегодня я узнал…</a:t>
            </a:r>
          </a:p>
          <a:p>
            <a:r>
              <a:rPr lang="ru-RU" dirty="0"/>
              <a:t>было интересно…</a:t>
            </a:r>
          </a:p>
          <a:p>
            <a:r>
              <a:rPr lang="ru-RU" dirty="0"/>
              <a:t>было трудно…</a:t>
            </a:r>
          </a:p>
          <a:p>
            <a:r>
              <a:rPr lang="ru-RU" dirty="0"/>
              <a:t>я выполнял задания…</a:t>
            </a:r>
          </a:p>
          <a:p>
            <a:r>
              <a:rPr lang="ru-RU" dirty="0"/>
              <a:t>я понял, что…</a:t>
            </a:r>
          </a:p>
          <a:p>
            <a:r>
              <a:rPr lang="ru-RU" dirty="0"/>
              <a:t>теперь я могу…</a:t>
            </a:r>
          </a:p>
          <a:p>
            <a:r>
              <a:rPr lang="ru-RU" dirty="0"/>
              <a:t>я научился…</a:t>
            </a:r>
          </a:p>
          <a:p>
            <a:r>
              <a:rPr lang="ru-RU" dirty="0"/>
              <a:t>у меня получилось …</a:t>
            </a:r>
          </a:p>
          <a:p>
            <a:r>
              <a:rPr lang="ru-RU" dirty="0"/>
              <a:t>я смог…</a:t>
            </a:r>
          </a:p>
          <a:p>
            <a:r>
              <a:rPr lang="ru-RU" dirty="0"/>
              <a:t>я попробую…</a:t>
            </a:r>
          </a:p>
          <a:p>
            <a:r>
              <a:rPr lang="ru-RU" dirty="0"/>
              <a:t>мне захотелось…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92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7200" dirty="0" smtClean="0"/>
              <a:t>Спасибо за внимание!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209576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по запросу картинка волшебного лес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596"/>
            <a:ext cx="9144000" cy="6772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913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Картинки по запросу картинка белка на дерев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Картинки по запросу картинка белка на дерев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658" y="284860"/>
            <a:ext cx="2555776" cy="1914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Картинки по запросу картинка белка на дерев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841" y="2492896"/>
            <a:ext cx="2555776" cy="1914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Картинки по запросу картинка белка на дерев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22" y="4653136"/>
            <a:ext cx="2555776" cy="1914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Картинки по запросу картинка белка на дерев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653136"/>
            <a:ext cx="2555776" cy="1914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Картинки по запросу картинка белка на дерев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861048"/>
            <a:ext cx="2555776" cy="1914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Картинки по запросу картинка белка на дерев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12" y="2492896"/>
            <a:ext cx="2555776" cy="1914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Картинки по запросу картинка белка на дерев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400287"/>
            <a:ext cx="2555776" cy="1914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Картинки по запросу картинка белка на дерев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312738"/>
            <a:ext cx="2555776" cy="1914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271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2420888"/>
            <a:ext cx="777686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8  8  8  8  8  8  8  8  8  8  8  8  8  8  8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888276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94C600"/>
                </a:solidFill>
                <a:ea typeface="+mj-ea"/>
                <a:cs typeface="+mj-cs"/>
              </a:rPr>
              <a:t>16ноября</a:t>
            </a:r>
            <a:r>
              <a:rPr lang="ru-RU" sz="4000" dirty="0">
                <a:solidFill>
                  <a:srgbClr val="94C600"/>
                </a:solidFill>
                <a:ea typeface="+mj-ea"/>
                <a:cs typeface="+mj-cs"/>
              </a:rPr>
              <a:t>.</a:t>
            </a:r>
            <a:br>
              <a:rPr lang="ru-RU" sz="4000" dirty="0">
                <a:solidFill>
                  <a:srgbClr val="94C600"/>
                </a:solidFill>
                <a:ea typeface="+mj-ea"/>
                <a:cs typeface="+mj-cs"/>
              </a:rPr>
            </a:br>
            <a:r>
              <a:rPr lang="ru-RU" sz="4000" dirty="0">
                <a:solidFill>
                  <a:srgbClr val="94C600"/>
                </a:solidFill>
                <a:ea typeface="+mj-ea"/>
                <a:cs typeface="+mj-cs"/>
              </a:rPr>
              <a:t>Классная работа.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63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556792"/>
            <a:ext cx="8208912" cy="3187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350"/>
              </a:spcBef>
              <a:spcAft>
                <a:spcPts val="675"/>
              </a:spcAft>
            </a:pPr>
            <a:r>
              <a:rPr lang="ru-RU" sz="2400" dirty="0" smtClean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Сравни</a:t>
            </a:r>
          </a:p>
          <a:p>
            <a:pPr>
              <a:lnSpc>
                <a:spcPct val="115000"/>
              </a:lnSpc>
              <a:spcBef>
                <a:spcPts val="1350"/>
              </a:spcBef>
              <a:spcAft>
                <a:spcPts val="675"/>
              </a:spcAft>
            </a:pPr>
            <a:r>
              <a:rPr lang="ru-RU" sz="2400" dirty="0" smtClean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(</a:t>
            </a:r>
            <a:r>
              <a:rPr lang="ru-RU" sz="2400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43+21):8   *   18:2                        126-(6+4)   *   (126-6)+4</a:t>
            </a:r>
            <a:endParaRPr lang="ru-RU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1350"/>
              </a:spcBef>
              <a:spcAft>
                <a:spcPts val="675"/>
              </a:spcAft>
            </a:pPr>
            <a:r>
              <a:rPr lang="ru-RU" sz="2400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26+36-14   *   8*7                          214-(7+3)   *   (214-7)+3</a:t>
            </a:r>
            <a:endParaRPr lang="ru-RU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1350"/>
              </a:spcBef>
              <a:spcAft>
                <a:spcPts val="675"/>
              </a:spcAft>
            </a:pPr>
            <a:r>
              <a:rPr lang="ru-RU" sz="2400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27:3+6   *   81: (3+6)                     9*3-8   *   27:9+11</a:t>
            </a:r>
            <a:endParaRPr lang="ru-RU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1350"/>
              </a:spcBef>
              <a:spcAft>
                <a:spcPts val="675"/>
              </a:spcAft>
            </a:pPr>
            <a:r>
              <a:rPr lang="ru-RU" dirty="0">
                <a:solidFill>
                  <a:srgbClr val="199043"/>
                </a:solidFill>
                <a:latin typeface="Helvetica"/>
                <a:ea typeface="Times New Roman"/>
                <a:cs typeface="Times New Roman"/>
              </a:rPr>
              <a:t> </a:t>
            </a:r>
            <a:endParaRPr lang="ru-RU" sz="1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7628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медведь картин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1276"/>
            <a:ext cx="8208912" cy="6156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044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96752"/>
            <a:ext cx="6777317" cy="3508977"/>
          </a:xfrm>
        </p:spPr>
        <p:txBody>
          <a:bodyPr>
            <a:noAutofit/>
          </a:bodyPr>
          <a:lstStyle/>
          <a:p>
            <a:r>
              <a:rPr lang="ru-RU" sz="4400" dirty="0"/>
              <a:t>В лесу 81 лис, зайцев в 9 раз меньше, а волков сколько лис и зайцев вместе. Сколько в лесу всего животных?</a:t>
            </a: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65473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700808"/>
            <a:ext cx="6777317" cy="3508977"/>
          </a:xfrm>
        </p:spPr>
        <p:txBody>
          <a:bodyPr/>
          <a:lstStyle/>
          <a:p>
            <a:r>
              <a:rPr lang="ru-RU" sz="3200" dirty="0"/>
              <a:t>Решение: </a:t>
            </a:r>
          </a:p>
          <a:p>
            <a:r>
              <a:rPr lang="ru-RU" sz="3200" dirty="0"/>
              <a:t>1) 81/9=9(зайцев) -в лесу</a:t>
            </a:r>
          </a:p>
          <a:p>
            <a:r>
              <a:rPr lang="ru-RU" sz="3200" dirty="0"/>
              <a:t>2) 81+9=90(волков) - в лесу</a:t>
            </a:r>
          </a:p>
          <a:p>
            <a:r>
              <a:rPr lang="ru-RU" sz="3200" dirty="0"/>
              <a:t>3) 81+90+9=180(животных)-всего</a:t>
            </a:r>
          </a:p>
          <a:p>
            <a:r>
              <a:rPr lang="ru-RU" sz="3200" dirty="0"/>
              <a:t>Ответ: 180 животных всего.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47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193</TotalTime>
  <Words>256</Words>
  <Application>Microsoft Office PowerPoint</Application>
  <PresentationFormat>Экран (4:3)</PresentationFormat>
  <Paragraphs>80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Остин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8  8  8  8  8  8  8  8  8  8  8  8  8  8  8 </vt:lpstr>
      <vt:lpstr>Презентация PowerPoint</vt:lpstr>
      <vt:lpstr>Презентация PowerPoint</vt:lpstr>
      <vt:lpstr>Презентация PowerPoint</vt:lpstr>
      <vt:lpstr>Презентация PowerPoint</vt:lpstr>
      <vt:lpstr>Музыкальная  физминутка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151116</dc:creator>
  <cp:lastModifiedBy>151116</cp:lastModifiedBy>
  <cp:revision>18</cp:revision>
  <cp:lastPrinted>2017-11-16T02:02:33Z</cp:lastPrinted>
  <dcterms:created xsi:type="dcterms:W3CDTF">2017-11-13T12:48:37Z</dcterms:created>
  <dcterms:modified xsi:type="dcterms:W3CDTF">2017-11-16T02:10:26Z</dcterms:modified>
</cp:coreProperties>
</file>